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62" r:id="rId7"/>
    <p:sldId id="307" r:id="rId8"/>
    <p:sldId id="301" r:id="rId9"/>
    <p:sldId id="305" r:id="rId10"/>
    <p:sldId id="302" r:id="rId11"/>
    <p:sldId id="303" r:id="rId12"/>
    <p:sldId id="304" r:id="rId13"/>
    <p:sldId id="306" r:id="rId14"/>
    <p:sldId id="297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98D"/>
    <a:srgbClr val="646C92"/>
    <a:srgbClr val="5A6B76"/>
    <a:srgbClr val="5A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5934"/>
  </p:normalViewPr>
  <p:slideViewPr>
    <p:cSldViewPr snapToGrid="0">
      <p:cViewPr varScale="1">
        <p:scale>
          <a:sx n="86" d="100"/>
          <a:sy n="86" d="100"/>
        </p:scale>
        <p:origin x="48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14C67D-B906-455D-BA57-3AC7BDDD5A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332E0C-8512-4414-B261-B516F8BA77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275B80D-FABD-4FC7-8A89-6B424C925E22}" type="datetime1">
              <a:rPr lang="en-GB" smtClean="0"/>
              <a:t>09/12/2024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6510F-EAB7-49FF-882B-FACF21CCB6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26CFF-3858-4E44-8689-2174855E04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9FA676-98A1-4ED8-86AE-3FF061B14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8620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F671F2-2E7C-46ED-BAF7-C6A1BAC40ED2}" type="datetime1">
              <a:rPr lang="en-GB" noProof="0" smtClean="0"/>
              <a:t>09/12/2024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B8B270D-091D-4ED2-8C85-0898DD7D9F21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8B270D-091D-4ED2-8C85-0898DD7D9F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102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B8B270D-091D-4ED2-8C85-0898DD7D9F2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68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B8B270D-091D-4ED2-8C85-0898DD7D9F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275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712FDEA-03A1-4F6D-A72C-F016AC56B4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92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D8A9D-71CB-9447-F07C-F38199F47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E0DCC3-D44F-F9E4-63CD-50A1C0C24F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C5F669-77A0-0C57-D639-AC350066FB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53D8F-96BA-B679-3445-94C8EBEEA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712FDEA-03A1-4F6D-A72C-F016AC56B49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95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A60B9-5494-175A-CA0C-EBEA5897D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28AFD4-41D9-2AF3-6F8D-C3B9AD99CA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D2906A-741B-620C-546B-F7090993FE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AAB7B-E7F1-761A-A37D-E8BFEE359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B8B270D-091D-4ED2-8C85-0898DD7D9F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977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39A6D-80C4-B1F7-49C8-392BEAB88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F08107-16ED-1DEB-BACA-00CBDA7FFD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A70CCD-D2D1-7BA9-85F1-74B0B53B0B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09C6D-C77D-84FF-4801-5A785A7B4E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712FDEA-03A1-4F6D-A72C-F016AC56B4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799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6E011-C4EB-5D55-92FC-5D7D7D4F3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59A101-49E1-4543-A86A-28D9008612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5CF8AD-6661-94DF-C231-2C1C5793E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456A9-602F-C8FF-1A10-A065AB7F8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712FDEA-03A1-4F6D-A72C-F016AC56B4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268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712FDEA-03A1-4F6D-A72C-F016AC56B49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135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B8B270D-091D-4ED2-8C85-0898DD7D9F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71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3230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6764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38173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5174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42244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37568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94481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14859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39727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874663"/>
            <a:ext cx="4650901" cy="2334637"/>
          </a:xfrm>
        </p:spPr>
        <p:txBody>
          <a:bodyPr rtlCol="0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grpSp>
        <p:nvGrpSpPr>
          <p:cNvPr id="6" name="Group 5" hidden="1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</p:grpSp>
        </p:grp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88D7A558-4107-4032-8E5F-99B445369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384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Subtitle 2">
            <a:extLst>
              <a:ext uri="{FF2B5EF4-FFF2-40B4-BE49-F238E27FC236}">
                <a16:creationId xmlns:a16="http://schemas.microsoft.com/office/drawing/2014/main" id="{6B5BCC80-B184-4F6C-B3E3-CFC7F4C41C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0000" y="4113213"/>
            <a:ext cx="4636800" cy="1655762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>
                <a:cs typeface="Calibri"/>
              </a:rPr>
              <a:t>Presenter name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2585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91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Content Placeholder 2">
            <a:extLst>
              <a:ext uri="{FF2B5EF4-FFF2-40B4-BE49-F238E27FC236}">
                <a16:creationId xmlns:a16="http://schemas.microsoft.com/office/drawing/2014/main" id="{E4838519-F7BD-42C9-BDE6-B4D6DF7E117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7606" y="2877018"/>
            <a:ext cx="3060000" cy="2938561"/>
          </a:xfrm>
        </p:spPr>
        <p:txBody>
          <a:bodyPr rtlCol="0">
            <a:normAutofit/>
          </a:bodyPr>
          <a:lstStyle>
            <a:lvl1pPr algn="ctr">
              <a:defRPr/>
            </a:lvl1pPr>
          </a:lstStyle>
          <a:p>
            <a:pPr marL="0" indent="0" algn="ctr" rtl="0">
              <a:buNone/>
            </a:pPr>
            <a:r>
              <a:rPr lang="en-GB" noProof="0"/>
              <a:t>Click to edit master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480400" cy="46166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6947" y="6357600"/>
            <a:ext cx="6683376" cy="4608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1A84F6-2D30-446A-9D91-44FBCB8256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987" y="0"/>
            <a:ext cx="7212013" cy="6858000"/>
          </a:xfrm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198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94008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63402"/>
            <a:ext cx="4075200" cy="2058573"/>
          </a:xfrm>
        </p:spPr>
        <p:txBody>
          <a:bodyPr rtlCol="0">
            <a:noAutofit/>
          </a:bodyPr>
          <a:lstStyle>
            <a:lvl1pPr algn="ctr"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0" name="Subtitle 7">
            <a:extLst>
              <a:ext uri="{FF2B5EF4-FFF2-40B4-BE49-F238E27FC236}">
                <a16:creationId xmlns:a16="http://schemas.microsoft.com/office/drawing/2014/main" id="{C2777538-58E6-494C-A27B-B70346B0F3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0000" y="4248000"/>
            <a:ext cx="4075200" cy="1520975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Subtitle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4800" y="563563"/>
            <a:ext cx="4995863" cy="2706687"/>
          </a:xfrm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2FA415D-7F98-4C81-A18F-A114BF021C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4800" y="3587750"/>
            <a:ext cx="4995863" cy="2698750"/>
          </a:xfrm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grpSp>
        <p:nvGrpSpPr>
          <p:cNvPr id="6" name="Group 5" hidden="1">
            <a:extLst>
              <a:ext uri="{FF2B5EF4-FFF2-40B4-BE49-F238E27FC236}">
                <a16:creationId xmlns:a16="http://schemas.microsoft.com/office/drawing/2014/main" id="{36D3DA45-FD99-405B-8BF9-260DD97C0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C2A03C-F372-4C6D-929D-FD97AD439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FEDBB3-0BD6-41BC-BB57-9FEC2E96C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D12B81D-3F14-4DA1-BECA-669824832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4" name="Freeform 68">
                  <a:extLst>
                    <a:ext uri="{FF2B5EF4-FFF2-40B4-BE49-F238E27FC236}">
                      <a16:creationId xmlns:a16="http://schemas.microsoft.com/office/drawing/2014/main" id="{EA11E57D-88DD-4899-907A-2A5772002F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5" name="Freeform 69">
                  <a:extLst>
                    <a:ext uri="{FF2B5EF4-FFF2-40B4-BE49-F238E27FC236}">
                      <a16:creationId xmlns:a16="http://schemas.microsoft.com/office/drawing/2014/main" id="{7A5AEE18-30A4-4777-975F-02D107A171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id="{39EA21FB-AE36-478E-9770-CB842814390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C45D5C4-2D3A-4F84-BED1-D9B75234B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1" name="Freeform 68">
                  <a:extLst>
                    <a:ext uri="{FF2B5EF4-FFF2-40B4-BE49-F238E27FC236}">
                      <a16:creationId xmlns:a16="http://schemas.microsoft.com/office/drawing/2014/main" id="{259762E8-7432-4501-9FE5-92B04D37C7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2" name="Freeform 69">
                  <a:extLst>
                    <a:ext uri="{FF2B5EF4-FFF2-40B4-BE49-F238E27FC236}">
                      <a16:creationId xmlns:a16="http://schemas.microsoft.com/office/drawing/2014/main" id="{FF91FD3E-0148-4B50-8906-7D9CD382A3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3" name="Line 70">
                  <a:extLst>
                    <a:ext uri="{FF2B5EF4-FFF2-40B4-BE49-F238E27FC236}">
                      <a16:creationId xmlns:a16="http://schemas.microsoft.com/office/drawing/2014/main" id="{506FA1AD-488A-4FD4-A79F-4343698EA73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7627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00" y="536573"/>
            <a:ext cx="4078800" cy="145300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376C93AE-577A-4E39-B37B-F54DD619E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6175" y="2876550"/>
            <a:ext cx="4819650" cy="2875321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aseline="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/>
          </a:p>
        </p:txBody>
      </p:sp>
      <p:grpSp>
        <p:nvGrpSpPr>
          <p:cNvPr id="6" name="Group 5" hidden="1">
            <a:extLst>
              <a:ext uri="{FF2B5EF4-FFF2-40B4-BE49-F238E27FC236}">
                <a16:creationId xmlns:a16="http://schemas.microsoft.com/office/drawing/2014/main" id="{4DF41F26-BFC3-471C-AEBF-8D613043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766" y="716800"/>
            <a:ext cx="3838575" cy="5583025"/>
            <a:chOff x="199766" y="716800"/>
            <a:chExt cx="3838575" cy="55830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D3F709F-F0BC-4149-B83C-D6E0B13F9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26" name="Freeform 64">
                <a:extLst>
                  <a:ext uri="{FF2B5EF4-FFF2-40B4-BE49-F238E27FC236}">
                    <a16:creationId xmlns:a16="http://schemas.microsoft.com/office/drawing/2014/main" id="{5C5EF830-776D-4D9D-B2AD-E2EF27FE2B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:a16="http://schemas.microsoft.com/office/drawing/2014/main" id="{24555386-DD07-47B5-8731-6188F04409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28" name="Freeform 61">
                <a:extLst>
                  <a:ext uri="{FF2B5EF4-FFF2-40B4-BE49-F238E27FC236}">
                    <a16:creationId xmlns:a16="http://schemas.microsoft.com/office/drawing/2014/main" id="{98AACD5A-587D-4523-8687-E39554A9EE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29" name="Freeform 78">
                <a:extLst>
                  <a:ext uri="{FF2B5EF4-FFF2-40B4-BE49-F238E27FC236}">
                    <a16:creationId xmlns:a16="http://schemas.microsoft.com/office/drawing/2014/main" id="{056E6FE3-AE0B-4665-BDC4-C43B088EA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30" name="Freeform 84">
                <a:extLst>
                  <a:ext uri="{FF2B5EF4-FFF2-40B4-BE49-F238E27FC236}">
                    <a16:creationId xmlns:a16="http://schemas.microsoft.com/office/drawing/2014/main" id="{3341E111-158B-46EB-85CF-76ACE2E6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31" name="Freeform 87">
                <a:extLst>
                  <a:ext uri="{FF2B5EF4-FFF2-40B4-BE49-F238E27FC236}">
                    <a16:creationId xmlns:a16="http://schemas.microsoft.com/office/drawing/2014/main" id="{B6BAC346-F465-42C1-B326-511CDAAFCD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32" name="Freeform 60">
                <a:extLst>
                  <a:ext uri="{FF2B5EF4-FFF2-40B4-BE49-F238E27FC236}">
                    <a16:creationId xmlns:a16="http://schemas.microsoft.com/office/drawing/2014/main" id="{41EFAE7C-FB00-406B-B543-258ECBA85C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7B8E44F7-B4B5-407F-8CBF-2EF396585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34" name="Freeform 62">
                <a:extLst>
                  <a:ext uri="{FF2B5EF4-FFF2-40B4-BE49-F238E27FC236}">
                    <a16:creationId xmlns:a16="http://schemas.microsoft.com/office/drawing/2014/main" id="{E5CB4BB7-46DD-4D14-AF85-0E13EFBA6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35" name="Freeform 65">
                <a:extLst>
                  <a:ext uri="{FF2B5EF4-FFF2-40B4-BE49-F238E27FC236}">
                    <a16:creationId xmlns:a16="http://schemas.microsoft.com/office/drawing/2014/main" id="{F7F8EDDC-B124-4CF0-9C0B-036D7E9203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36" name="Freeform 79">
                <a:extLst>
                  <a:ext uri="{FF2B5EF4-FFF2-40B4-BE49-F238E27FC236}">
                    <a16:creationId xmlns:a16="http://schemas.microsoft.com/office/drawing/2014/main" id="{F9979D20-23CA-44BF-94E4-277FAA877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37" name="Freeform 82">
                <a:extLst>
                  <a:ext uri="{FF2B5EF4-FFF2-40B4-BE49-F238E27FC236}">
                    <a16:creationId xmlns:a16="http://schemas.microsoft.com/office/drawing/2014/main" id="{64DA53E4-1E27-44B2-9EA5-375E3D20A7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38" name="Freeform 85">
                <a:extLst>
                  <a:ext uri="{FF2B5EF4-FFF2-40B4-BE49-F238E27FC236}">
                    <a16:creationId xmlns:a16="http://schemas.microsoft.com/office/drawing/2014/main" id="{AF41DBD5-F7CA-43C7-B477-6E93D8DC0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39" name="Freeform 88">
                <a:extLst>
                  <a:ext uri="{FF2B5EF4-FFF2-40B4-BE49-F238E27FC236}">
                    <a16:creationId xmlns:a16="http://schemas.microsoft.com/office/drawing/2014/main" id="{8DE355CC-A733-4109-AC9E-4E5E96E355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60E99C1-AC1B-4267-A404-07CA28EA1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41" name="Line 63">
                  <a:extLst>
                    <a:ext uri="{FF2B5EF4-FFF2-40B4-BE49-F238E27FC236}">
                      <a16:creationId xmlns:a16="http://schemas.microsoft.com/office/drawing/2014/main" id="{46BA754B-AF8C-4E32-B5D4-BD2CA1341E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42" name="Line 66">
                  <a:extLst>
                    <a:ext uri="{FF2B5EF4-FFF2-40B4-BE49-F238E27FC236}">
                      <a16:creationId xmlns:a16="http://schemas.microsoft.com/office/drawing/2014/main" id="{AA7154F4-DAA9-42B8-9C79-E7D89EB926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43" name="Line 67">
                  <a:extLst>
                    <a:ext uri="{FF2B5EF4-FFF2-40B4-BE49-F238E27FC236}">
                      <a16:creationId xmlns:a16="http://schemas.microsoft.com/office/drawing/2014/main" id="{CFCCE002-4181-4663-B8B4-5B5CC711B8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44" name="Line 80">
                  <a:extLst>
                    <a:ext uri="{FF2B5EF4-FFF2-40B4-BE49-F238E27FC236}">
                      <a16:creationId xmlns:a16="http://schemas.microsoft.com/office/drawing/2014/main" id="{B3C1286A-A92F-45A8-A144-C4EBF3B8BC1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45" name="Line 83">
                  <a:extLst>
                    <a:ext uri="{FF2B5EF4-FFF2-40B4-BE49-F238E27FC236}">
                      <a16:creationId xmlns:a16="http://schemas.microsoft.com/office/drawing/2014/main" id="{31993490-8FCD-4048-A2E8-0A217FF6561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46" name="Line 86">
                  <a:extLst>
                    <a:ext uri="{FF2B5EF4-FFF2-40B4-BE49-F238E27FC236}">
                      <a16:creationId xmlns:a16="http://schemas.microsoft.com/office/drawing/2014/main" id="{33AF3440-700A-44B0-A0D1-1E6301F187D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47" name="Line 89">
                  <a:extLst>
                    <a:ext uri="{FF2B5EF4-FFF2-40B4-BE49-F238E27FC236}">
                      <a16:creationId xmlns:a16="http://schemas.microsoft.com/office/drawing/2014/main" id="{F17E7CAB-5E29-47AC-91E8-B488D357FB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713AE0B-3A03-4CCB-B15E-CAF75D855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4CC0330-760F-4B4E-BE37-D345B5B2E8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8B6C8306-3715-4107-BA99-68EB308CA19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A4B3797-F2A4-43E3-B8F8-8BC4B0FBDE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30">
                  <a:extLst>
                    <a:ext uri="{FF2B5EF4-FFF2-40B4-BE49-F238E27FC236}">
                      <a16:creationId xmlns:a16="http://schemas.microsoft.com/office/drawing/2014/main" id="{BB27766D-84D5-4D02-AE36-3149427B229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  <p:sp>
              <p:nvSpPr>
                <p:cNvPr id="25" name="Rectangle 30">
                  <a:extLst>
                    <a:ext uri="{FF2B5EF4-FFF2-40B4-BE49-F238E27FC236}">
                      <a16:creationId xmlns:a16="http://schemas.microsoft.com/office/drawing/2014/main" id="{8F1C8A62-8495-422A-9A73-9C59C603F62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1CEBFBC-BC6E-4C5F-BEC4-DD2079D8E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69A298F-AA6C-4139-992B-E27C0854615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72AA363-33A2-4979-9DE5-9FA8ACADE0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822750-6B8C-4F83-9CAD-F924EF493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8523E1A-71CD-4B09-A4F4-07F86003B4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15" name="Freeform 68">
                  <a:extLst>
                    <a:ext uri="{FF2B5EF4-FFF2-40B4-BE49-F238E27FC236}">
                      <a16:creationId xmlns:a16="http://schemas.microsoft.com/office/drawing/2014/main" id="{169972B1-6443-4F74-80F9-BB4943CD302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6" name="Freeform 69">
                  <a:extLst>
                    <a:ext uri="{FF2B5EF4-FFF2-40B4-BE49-F238E27FC236}">
                      <a16:creationId xmlns:a16="http://schemas.microsoft.com/office/drawing/2014/main" id="{EB69F32F-40CA-458E-B833-E909ADFDD93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7" name="Line 70">
                  <a:extLst>
                    <a:ext uri="{FF2B5EF4-FFF2-40B4-BE49-F238E27FC236}">
                      <a16:creationId xmlns:a16="http://schemas.microsoft.com/office/drawing/2014/main" id="{5B2FEC36-803B-49C9-8313-D558457B25A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178F1E3-F49B-4E7A-BA5C-B2BFD9A636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2" name="Freeform 68">
                  <a:extLst>
                    <a:ext uri="{FF2B5EF4-FFF2-40B4-BE49-F238E27FC236}">
                      <a16:creationId xmlns:a16="http://schemas.microsoft.com/office/drawing/2014/main" id="{9F18055A-6D8B-4373-A010-59AE8C81384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3" name="Freeform 69">
                  <a:extLst>
                    <a:ext uri="{FF2B5EF4-FFF2-40B4-BE49-F238E27FC236}">
                      <a16:creationId xmlns:a16="http://schemas.microsoft.com/office/drawing/2014/main" id="{2612E838-0F14-4DE7-AD23-6A83078511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4" name="Line 70">
                  <a:extLst>
                    <a:ext uri="{FF2B5EF4-FFF2-40B4-BE49-F238E27FC236}">
                      <a16:creationId xmlns:a16="http://schemas.microsoft.com/office/drawing/2014/main" id="{AF3F8EED-B567-43E0-8B31-5A5E7AFB2DA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</p:grpSp>
        </p:grpSp>
      </p:grpSp>
      <p:grpSp>
        <p:nvGrpSpPr>
          <p:cNvPr id="48" name="Group 47" hidden="1">
            <a:extLst>
              <a:ext uri="{FF2B5EF4-FFF2-40B4-BE49-F238E27FC236}">
                <a16:creationId xmlns:a16="http://schemas.microsoft.com/office/drawing/2014/main" id="{952B8C31-9649-4E69-B31C-D77394EE2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69D1249-EDCC-41AC-BA08-E670FB4E3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68" name="Freeform 64">
                <a:extLst>
                  <a:ext uri="{FF2B5EF4-FFF2-40B4-BE49-F238E27FC236}">
                    <a16:creationId xmlns:a16="http://schemas.microsoft.com/office/drawing/2014/main" id="{EA5EA6EB-846A-4897-AE83-5BDD96A4F2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69" name="Freeform 81">
                <a:extLst>
                  <a:ext uri="{FF2B5EF4-FFF2-40B4-BE49-F238E27FC236}">
                    <a16:creationId xmlns:a16="http://schemas.microsoft.com/office/drawing/2014/main" id="{185EF0DB-BE87-4CDD-823B-E665113797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70" name="Freeform 61">
                <a:extLst>
                  <a:ext uri="{FF2B5EF4-FFF2-40B4-BE49-F238E27FC236}">
                    <a16:creationId xmlns:a16="http://schemas.microsoft.com/office/drawing/2014/main" id="{9AC9E234-4400-46EB-92D7-9B53A68B9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71" name="Freeform 78">
                <a:extLst>
                  <a:ext uri="{FF2B5EF4-FFF2-40B4-BE49-F238E27FC236}">
                    <a16:creationId xmlns:a16="http://schemas.microsoft.com/office/drawing/2014/main" id="{A0C06F74-3085-4BB3-9758-D974159759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72" name="Freeform 84">
                <a:extLst>
                  <a:ext uri="{FF2B5EF4-FFF2-40B4-BE49-F238E27FC236}">
                    <a16:creationId xmlns:a16="http://schemas.microsoft.com/office/drawing/2014/main" id="{9EA54D9F-32B0-4B48-B93A-B5A9E3DC6B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73" name="Freeform 87">
                <a:extLst>
                  <a:ext uri="{FF2B5EF4-FFF2-40B4-BE49-F238E27FC236}">
                    <a16:creationId xmlns:a16="http://schemas.microsoft.com/office/drawing/2014/main" id="{3858A715-B583-4779-A1D2-86822F2CB8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74" name="Freeform 60">
                <a:extLst>
                  <a:ext uri="{FF2B5EF4-FFF2-40B4-BE49-F238E27FC236}">
                    <a16:creationId xmlns:a16="http://schemas.microsoft.com/office/drawing/2014/main" id="{ECAE61B9-0396-4F89-85E9-EB174D639A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46E4F030-726A-40ED-810F-C9F2379183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76" name="Freeform 62">
                <a:extLst>
                  <a:ext uri="{FF2B5EF4-FFF2-40B4-BE49-F238E27FC236}">
                    <a16:creationId xmlns:a16="http://schemas.microsoft.com/office/drawing/2014/main" id="{B3148C64-AE70-4F9D-B6CE-5C92B9922B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id="{78C97992-BC56-40D7-A639-3D314871C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78" name="Freeform 79">
                <a:extLst>
                  <a:ext uri="{FF2B5EF4-FFF2-40B4-BE49-F238E27FC236}">
                    <a16:creationId xmlns:a16="http://schemas.microsoft.com/office/drawing/2014/main" id="{469CAD99-0EFE-4B8E-922B-0C2BCFFD5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1D00B441-E5A3-4411-9B05-8E09BFF62D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80" name="Freeform 85">
                <a:extLst>
                  <a:ext uri="{FF2B5EF4-FFF2-40B4-BE49-F238E27FC236}">
                    <a16:creationId xmlns:a16="http://schemas.microsoft.com/office/drawing/2014/main" id="{3FFE4E0B-A703-4655-B55F-44B3A3902F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F19632C2-B953-4CD1-9EAA-5C1FEA3EF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DBDC3951-9E4C-4062-9B43-3038D9058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83" name="Line 63">
                  <a:extLst>
                    <a:ext uri="{FF2B5EF4-FFF2-40B4-BE49-F238E27FC236}">
                      <a16:creationId xmlns:a16="http://schemas.microsoft.com/office/drawing/2014/main" id="{2764EF0E-A104-46C9-B242-778009E49E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84" name="Line 66">
                  <a:extLst>
                    <a:ext uri="{FF2B5EF4-FFF2-40B4-BE49-F238E27FC236}">
                      <a16:creationId xmlns:a16="http://schemas.microsoft.com/office/drawing/2014/main" id="{D0A8B652-41E0-456C-9C9F-1F0EC00891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85" name="Line 67">
                  <a:extLst>
                    <a:ext uri="{FF2B5EF4-FFF2-40B4-BE49-F238E27FC236}">
                      <a16:creationId xmlns:a16="http://schemas.microsoft.com/office/drawing/2014/main" id="{802E547A-C876-460C-B6A4-BCE8D39DA0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86" name="Line 80">
                  <a:extLst>
                    <a:ext uri="{FF2B5EF4-FFF2-40B4-BE49-F238E27FC236}">
                      <a16:creationId xmlns:a16="http://schemas.microsoft.com/office/drawing/2014/main" id="{00363E6C-7B8D-4E1D-A93E-E73306E130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87" name="Line 83">
                  <a:extLst>
                    <a:ext uri="{FF2B5EF4-FFF2-40B4-BE49-F238E27FC236}">
                      <a16:creationId xmlns:a16="http://schemas.microsoft.com/office/drawing/2014/main" id="{206E174F-B8D0-4FFD-A1B5-56BFC5CCE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88" name="Line 86">
                  <a:extLst>
                    <a:ext uri="{FF2B5EF4-FFF2-40B4-BE49-F238E27FC236}">
                      <a16:creationId xmlns:a16="http://schemas.microsoft.com/office/drawing/2014/main" id="{3A10191E-76B5-4841-B32D-0DF6EAB639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89" name="Line 89">
                  <a:extLst>
                    <a:ext uri="{FF2B5EF4-FFF2-40B4-BE49-F238E27FC236}">
                      <a16:creationId xmlns:a16="http://schemas.microsoft.com/office/drawing/2014/main" id="{CF67EF0B-5FE7-4D99-8B38-95B1706F07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B39CF0F-2997-4D96-8F17-211C97D87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6408937D-7FFE-4D6C-AF79-1F60035CC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749AA60A-BD5D-4647-AE8A-DF411C654B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3F335D2B-768D-4700-A35C-F54A7BD3525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Rectangle 30">
                  <a:extLst>
                    <a:ext uri="{FF2B5EF4-FFF2-40B4-BE49-F238E27FC236}">
                      <a16:creationId xmlns:a16="http://schemas.microsoft.com/office/drawing/2014/main" id="{B6F1EDEE-EDB1-4759-9339-8F60B631A3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  <p:sp>
              <p:nvSpPr>
                <p:cNvPr id="67" name="Rectangle 30">
                  <a:extLst>
                    <a:ext uri="{FF2B5EF4-FFF2-40B4-BE49-F238E27FC236}">
                      <a16:creationId xmlns:a16="http://schemas.microsoft.com/office/drawing/2014/main" id="{305D4D3B-BD5E-44BE-BE6A-4C91845930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0748E9E-1F8D-4FB9-89D6-F5B35B5049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56CFFBA-D942-451F-B4E0-133DEA264B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B25F38B-03B2-435D-82ED-142D2AB4D19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1A0A593-F414-4B02-A355-AC7A50A7E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BA06E81-194E-43F2-B418-BF8101EAAE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57" name="Freeform 68">
                  <a:extLst>
                    <a:ext uri="{FF2B5EF4-FFF2-40B4-BE49-F238E27FC236}">
                      <a16:creationId xmlns:a16="http://schemas.microsoft.com/office/drawing/2014/main" id="{ABE6BF78-8FF2-4595-9072-48ACEBE207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58" name="Freeform 69">
                  <a:extLst>
                    <a:ext uri="{FF2B5EF4-FFF2-40B4-BE49-F238E27FC236}">
                      <a16:creationId xmlns:a16="http://schemas.microsoft.com/office/drawing/2014/main" id="{E182745B-1C12-49AC-97AD-501D806E9F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59" name="Line 70">
                  <a:extLst>
                    <a:ext uri="{FF2B5EF4-FFF2-40B4-BE49-F238E27FC236}">
                      <a16:creationId xmlns:a16="http://schemas.microsoft.com/office/drawing/2014/main" id="{56B38515-A1C4-46D9-AEC6-E55E1CB7330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9A4424F-2DA0-4E5A-9291-0A5FCE5575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8609BA22-8E70-41AA-BACA-C9F8A789B2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C2F49FC5-EFC3-4A02-9782-EC06564A94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56" name="Line 70">
                  <a:extLst>
                    <a:ext uri="{FF2B5EF4-FFF2-40B4-BE49-F238E27FC236}">
                      <a16:creationId xmlns:a16="http://schemas.microsoft.com/office/drawing/2014/main" id="{782187F0-090B-4C65-B604-5DD33B4FF2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</p:grpSp>
        </p:grp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168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4726" y="4217899"/>
            <a:ext cx="4079874" cy="1132373"/>
          </a:xfrm>
        </p:spPr>
        <p:txBody>
          <a:bodyPr rtlCol="0" anchor="t">
            <a:noAutofit/>
          </a:bodyPr>
          <a:lstStyle>
            <a:lvl1pPr algn="ctr"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4726" y="1541995"/>
            <a:ext cx="4079874" cy="2457819"/>
          </a:xfrm>
        </p:spPr>
        <p:txBody>
          <a:bodyPr rtlCol="0" anchor="b">
            <a:normAutofit/>
          </a:bodyPr>
          <a:lstStyle>
            <a:lvl1pPr marL="0" indent="0" algn="ctr">
              <a:lnSpc>
                <a:spcPct val="125000"/>
              </a:lnSpc>
              <a:buNone/>
              <a:defRPr sz="32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0B6C055-B48A-412B-88B0-737289AC0B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536575"/>
            <a:ext cx="2366963" cy="2760663"/>
          </a:xfrm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4" name="Picture Placeholder 42">
            <a:extLst>
              <a:ext uri="{FF2B5EF4-FFF2-40B4-BE49-F238E27FC236}">
                <a16:creationId xmlns:a16="http://schemas.microsoft.com/office/drawing/2014/main" id="{AE13F241-D0A7-491D-81D3-CB64502914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74887" y="543842"/>
            <a:ext cx="2366963" cy="2760663"/>
          </a:xfrm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6" name="Picture Placeholder 42">
            <a:extLst>
              <a:ext uri="{FF2B5EF4-FFF2-40B4-BE49-F238E27FC236}">
                <a16:creationId xmlns:a16="http://schemas.microsoft.com/office/drawing/2014/main" id="{DC189B8E-5A5B-400F-8F5F-63F61759E0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642" y="3563566"/>
            <a:ext cx="2366963" cy="2760663"/>
          </a:xfrm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7" name="Picture Placeholder 42">
            <a:extLst>
              <a:ext uri="{FF2B5EF4-FFF2-40B4-BE49-F238E27FC236}">
                <a16:creationId xmlns:a16="http://schemas.microsoft.com/office/drawing/2014/main" id="{07055732-D9B3-42AF-9ADA-0D1F8DC2D5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4779" y="3570833"/>
            <a:ext cx="2366963" cy="2760663"/>
          </a:xfrm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8" name="Date Placeholder 47">
            <a:extLst>
              <a:ext uri="{FF2B5EF4-FFF2-40B4-BE49-F238E27FC236}">
                <a16:creationId xmlns:a16="http://schemas.microsoft.com/office/drawing/2014/main" id="{5B51C357-082C-45A5-80C8-69FD4B94D329}"/>
              </a:ext>
            </a:extLst>
          </p:cNvPr>
          <p:cNvSpPr txBox="1">
            <a:spLocks/>
          </p:cNvSpPr>
          <p:nvPr userDrawn="1"/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noProof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ED9792-4CB9-419E-9961-050A9E00E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 hidden="1">
            <a:extLst>
              <a:ext uri="{FF2B5EF4-FFF2-40B4-BE49-F238E27FC236}">
                <a16:creationId xmlns:a16="http://schemas.microsoft.com/office/drawing/2014/main" id="{E1EC9E08-1228-4409-88CC-9D1927E8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8100000" flipH="1">
            <a:off x="6674373" y="402322"/>
            <a:ext cx="641184" cy="1069728"/>
            <a:chOff x="6484111" y="2967038"/>
            <a:chExt cx="641184" cy="106972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892AB7-AE89-4F73-AE0D-3503473E251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25" name="Freeform 68">
                <a:extLst>
                  <a:ext uri="{FF2B5EF4-FFF2-40B4-BE49-F238E27FC236}">
                    <a16:creationId xmlns:a16="http://schemas.microsoft.com/office/drawing/2014/main" id="{734AFAA3-AA68-425A-834B-00F9D3690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26" name="Freeform 69">
                <a:extLst>
                  <a:ext uri="{FF2B5EF4-FFF2-40B4-BE49-F238E27FC236}">
                    <a16:creationId xmlns:a16="http://schemas.microsoft.com/office/drawing/2014/main" id="{36ED0F24-8619-4AED-A07A-D075DF2AF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27" name="Line 70">
                <a:extLst>
                  <a:ext uri="{FF2B5EF4-FFF2-40B4-BE49-F238E27FC236}">
                    <a16:creationId xmlns:a16="http://schemas.microsoft.com/office/drawing/2014/main" id="{21E04150-0D06-4DFB-A73B-66DED0A5C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3C053E-6843-4D44-A64D-A37FD38410B0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22" name="Freeform 68">
                <a:extLst>
                  <a:ext uri="{FF2B5EF4-FFF2-40B4-BE49-F238E27FC236}">
                    <a16:creationId xmlns:a16="http://schemas.microsoft.com/office/drawing/2014/main" id="{A84DD506-3B91-4CE4-AE62-8E2FCA17D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23" name="Freeform 69">
                <a:extLst>
                  <a:ext uri="{FF2B5EF4-FFF2-40B4-BE49-F238E27FC236}">
                    <a16:creationId xmlns:a16="http://schemas.microsoft.com/office/drawing/2014/main" id="{18C6659C-7CBF-419E-B2AB-53A6FBB4F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24" name="Line 70">
                <a:extLst>
                  <a:ext uri="{FF2B5EF4-FFF2-40B4-BE49-F238E27FC236}">
                    <a16:creationId xmlns:a16="http://schemas.microsoft.com/office/drawing/2014/main" id="{C7B1B371-3EFF-4F0E-8B44-1A397B69D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</p:grpSp>
      </p:grpSp>
      <p:sp>
        <p:nvSpPr>
          <p:cNvPr id="29" name="Footer Placeholder 48">
            <a:extLst>
              <a:ext uri="{FF2B5EF4-FFF2-40B4-BE49-F238E27FC236}">
                <a16:creationId xmlns:a16="http://schemas.microsoft.com/office/drawing/2014/main" id="{B217CCF8-D1B0-4B96-AF9D-78BFAEE6D77D}"/>
              </a:ext>
            </a:extLst>
          </p:cNvPr>
          <p:cNvSpPr txBox="1">
            <a:spLocks/>
          </p:cNvSpPr>
          <p:nvPr userDrawn="1"/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spc="3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noProof="0"/>
              <a:t>Sample Footer Text</a:t>
            </a:r>
          </a:p>
        </p:txBody>
      </p:sp>
      <p:grpSp>
        <p:nvGrpSpPr>
          <p:cNvPr id="30" name="Group 29" hidden="1">
            <a:extLst>
              <a:ext uri="{FF2B5EF4-FFF2-40B4-BE49-F238E27FC236}">
                <a16:creationId xmlns:a16="http://schemas.microsoft.com/office/drawing/2014/main" id="{615108B9-F897-467F-809F-6A4A2AE7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900000" flipH="1">
            <a:off x="11020475" y="5368081"/>
            <a:ext cx="641184" cy="1069728"/>
            <a:chOff x="6484111" y="2967038"/>
            <a:chExt cx="641184" cy="106972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6413051-FD79-4060-A702-60F38BF4A35C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36" name="Freeform 68">
                <a:extLst>
                  <a:ext uri="{FF2B5EF4-FFF2-40B4-BE49-F238E27FC236}">
                    <a16:creationId xmlns:a16="http://schemas.microsoft.com/office/drawing/2014/main" id="{B764F2D9-1B19-42EA-9AF0-6050DDABA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37" name="Freeform 69">
                <a:extLst>
                  <a:ext uri="{FF2B5EF4-FFF2-40B4-BE49-F238E27FC236}">
                    <a16:creationId xmlns:a16="http://schemas.microsoft.com/office/drawing/2014/main" id="{557F4B3F-3926-4C1D-ABBF-B23809871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38" name="Line 70">
                <a:extLst>
                  <a:ext uri="{FF2B5EF4-FFF2-40B4-BE49-F238E27FC236}">
                    <a16:creationId xmlns:a16="http://schemas.microsoft.com/office/drawing/2014/main" id="{81E74331-4EEB-49F8-912F-1DF74636E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88BEEF7-57D3-43D4-9EBA-6948ED40B433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33" name="Freeform 68">
                <a:extLst>
                  <a:ext uri="{FF2B5EF4-FFF2-40B4-BE49-F238E27FC236}">
                    <a16:creationId xmlns:a16="http://schemas.microsoft.com/office/drawing/2014/main" id="{0CD7B047-B489-4D5B-9C32-1BA66713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34" name="Freeform 69">
                <a:extLst>
                  <a:ext uri="{FF2B5EF4-FFF2-40B4-BE49-F238E27FC236}">
                    <a16:creationId xmlns:a16="http://schemas.microsoft.com/office/drawing/2014/main" id="{2B703141-C1B3-4AFF-991F-D77B298AE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35" name="Line 70">
                <a:extLst>
                  <a:ext uri="{FF2B5EF4-FFF2-40B4-BE49-F238E27FC236}">
                    <a16:creationId xmlns:a16="http://schemas.microsoft.com/office/drawing/2014/main" id="{FEEBB32D-FA5C-432C-B55F-1F74A4D13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</p:grpSp>
      </p:grpSp>
      <p:sp>
        <p:nvSpPr>
          <p:cNvPr id="39" name="Slide Number Placeholder 49">
            <a:extLst>
              <a:ext uri="{FF2B5EF4-FFF2-40B4-BE49-F238E27FC236}">
                <a16:creationId xmlns:a16="http://schemas.microsoft.com/office/drawing/2014/main" id="{FAE9A1BE-DDB9-4362-A4F6-BE1A07DBF6F1}"/>
              </a:ext>
            </a:extLst>
          </p:cNvPr>
          <p:cNvSpPr txBox="1">
            <a:spLocks/>
          </p:cNvSpPr>
          <p:nvPr userDrawn="1"/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39607A7-8386-47DB-8578-DDEDD194E5D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2633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910FDC-FCA3-4F39-AC3F-821172639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7" y="0"/>
            <a:ext cx="38671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1" y="536573"/>
            <a:ext cx="7424950" cy="145300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0F278F-99B1-49C2-968B-C983DF8121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063" y="536575"/>
            <a:ext cx="2616200" cy="1743075"/>
          </a:xfrm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07" name="Picture Placeholder 10">
            <a:extLst>
              <a:ext uri="{FF2B5EF4-FFF2-40B4-BE49-F238E27FC236}">
                <a16:creationId xmlns:a16="http://schemas.microsoft.com/office/drawing/2014/main" id="{524BD50E-995A-4DB3-8E0A-E7F1FC6369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853" y="2557090"/>
            <a:ext cx="2616200" cy="1743075"/>
          </a:xfrm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08" name="Picture Placeholder 10">
            <a:extLst>
              <a:ext uri="{FF2B5EF4-FFF2-40B4-BE49-F238E27FC236}">
                <a16:creationId xmlns:a16="http://schemas.microsoft.com/office/drawing/2014/main" id="{ABAB6489-3F37-4A20-8777-093046E5C8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063" y="4576347"/>
            <a:ext cx="2616200" cy="1743075"/>
          </a:xfrm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523157-52E2-4F89-B3C9-EA9FE7914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4100" y="2876550"/>
            <a:ext cx="6332538" cy="3219450"/>
          </a:xfrm>
        </p:spPr>
        <p:txBody>
          <a:bodyPr rtlCol="0">
            <a:normAutofit/>
          </a:bodyPr>
          <a:lstStyle>
            <a:lvl1pPr marL="0" indent="0" algn="ctr">
              <a:buNone/>
              <a:defRPr sz="190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0" y="6357167"/>
            <a:ext cx="1760150" cy="46166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6725" y="6357600"/>
            <a:ext cx="3347285" cy="460800"/>
          </a:xfrm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17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781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07" y="536573"/>
            <a:ext cx="3856679" cy="145300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435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 hidden="1">
            <a:extLst>
              <a:ext uri="{FF2B5EF4-FFF2-40B4-BE49-F238E27FC236}">
                <a16:creationId xmlns:a16="http://schemas.microsoft.com/office/drawing/2014/main" id="{6CA9855B-4072-4D45-821E-549FDF54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958" y="457964"/>
            <a:ext cx="7681842" cy="5937065"/>
            <a:chOff x="28958" y="457964"/>
            <a:chExt cx="7681842" cy="593706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D707C0C-4086-4F35-A8FC-A45D727AA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3D21528F-9013-4CD7-9F7C-D3F362488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06A8F5A2-62EC-4CDC-945A-E6C50C86C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9625C8AA-1597-4CED-8301-18D382EF0D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id="{5DF95B35-23E9-4724-A4F8-8ED718B5DE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id="{26C6754B-5776-451D-95ED-62AA4D0BAEF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id="{A345A289-8D6C-4886-B54C-3E0D26D176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id="{5690D981-545B-4A73-A22E-6E701024A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CB89D53-605D-4497-A82E-C5CB7B9AB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200751B-2483-40F5-8C14-EF64034D4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id="{A9677C6B-C435-43E3-BF18-DC35709C97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id="{56E374F1-3376-4D82-B66C-A0588A30F0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id="{979B4E97-34CE-4034-8523-F1584A0344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F4C4EFFF-E30B-4F0B-9ED4-FF63047DCB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id="{173FDB7E-F5CA-497D-95CF-7A00D6789C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id="{42266BB1-5605-4F64-B071-80A97BAD9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id="{90D15A2A-0F2D-4AB8-8252-303BA5DB3B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id="{E676282C-5FCF-4E29-AE15-2545F1A685E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id="{AF7EC2A1-EAFC-4851-A4E3-47811C445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id="{6F9BD94B-F299-45D3-B66E-F20FBC9246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id="{50E616C9-EAB1-4990-B569-17C6CB0889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id="{2F983FB0-2CC2-4D5F-A331-4130F138E9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id="{B1ABC269-0802-4C4A-9E57-6F876F122C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233153AF-C5CF-40DD-9E5E-9B84272F46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95E220B7-17F2-4748-A337-3B8D5886038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id="{63DC02CB-E162-45FD-AF68-0A1DB537F40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id="{4D9CBADA-7016-4987-B723-F7AE8E2E57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id="{1DCEDCA0-F979-4B3C-A0CA-F98F2DEE892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1B701ADB-B6EB-4BED-8D15-F358A67EC9F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id="{239EB39D-EF7A-4284-83B8-904957045D8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id="{59413AC3-6F9D-431E-8136-F15C0FCA62A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id="{987DF8D6-E53D-4C41-B339-1E5094638FA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</p:grp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66036562-1199-405F-B95A-C3A543B5DB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C4C4997E-6944-4940-8B33-92DB90BCE3A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A44DA53-5DA1-44E2-8EB4-F53CC84C9F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F072B3FF-FEA5-46BC-8627-9B46C5F3967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id="{FB18587D-1BDA-4D28-9B48-3C37C764B66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/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id="{8CFE033B-F34F-4836-B6F3-93E6C7D9C5C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07F79761-CFAA-4330-8067-31EC1DC3E1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A0BC496-427B-4836-B989-97B0673D8F5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A0D554E1-33ED-415C-BF15-FC38D2E33C7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1F1EE7D-C5FF-46EA-AB9C-94E1F2D9B7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2AC2FE37-AED7-4C81-A52E-FD105C1BDA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id="{AB34FC05-3259-4BE2-8DA9-91435FAFCE7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id="{AC11598E-3FD2-47F3-8E57-D5D6130DBC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id="{37D098FA-73CF-44E6-B612-7DE664E5DE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6672930-1A30-4508-A9D2-FA4271C6B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id="{174F3D5B-9943-4A8B-8699-ABB2B7991B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id="{6834DCA2-951C-4A9B-8490-5C7BD0FFBB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id="{316B6CF4-BCF3-4765-B744-A1EB5A76D33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BAD99054-FC47-4391-9369-B309A0AA2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1A1CDB94-FE6F-4AAC-94D9-DDCEC703B1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B22DCB-54E6-4769-9DD7-3736B4041B2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67DA3C33-5733-4571-AD7C-F9D7447D184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DEACDE3F-3571-479B-8545-A0EB157DFB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0EBC688C-242B-4AF8-9A28-74C5D3A7DD7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id="{C4C8C45C-CEB8-4DEA-A7C9-8028747D4C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/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id="{7FC624AF-D992-41C1-A403-A0A4731BE06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/>
                  </a:p>
                </p:txBody>
              </p:sp>
            </p:grp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63171A4-E846-4A64-8292-3ED3583B6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E59C66F3-BAB8-46AB-849B-0BC14A74B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id="{68CD087B-52FF-4F11-A251-6F6A6B9093A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id="{7FD7CD23-A1FC-41E8-A563-0B0A87A8FC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id="{A3A34481-695D-470B-9A01-A047EAA615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5B26EEFA-6CAA-4BF6-B4BD-7C083D59BF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id="{61976329-310A-4F70-B22C-F032D4BF7E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id="{0A0DA1ED-70C5-4D8F-B61F-F6E9E07D59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id="{EDF58541-8ECC-487F-96C7-3267D0F9C8C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D1DAAA62-5552-4436-97D9-353F629E8A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id="{EBA1BB6B-72EF-4525-89A1-FC5BE70D71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id="{D3BD4012-93F7-424A-9146-8E7E831D9E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id="{A2E36983-6A8E-4C78-AA27-363C0D676C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id="{AB2380FC-F201-44F0-A531-1402201E4E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id="{737C3A27-BD47-4E93-A1E3-33B902DD068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C257BCC6-B88D-4C3B-BEFD-25D320F39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0519964D-597A-4E0C-B66C-89D30B8582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id="{A31BADE6-3732-4787-8841-96E8F05C0A9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id="{447ED593-61E3-4BD7-8984-7FE5621549D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id="{6AD98272-0FC0-49AC-9877-8D2BAA5148B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id="{D54770D9-48C7-4C76-9F40-65C9B9C05CE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id="{4B9C1A3A-3DED-4CC1-820C-16B358DF9EC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id="{2404A56E-8A81-48CB-9AC4-2CB6EA55DD7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id="{6D6A743B-85A5-41A8-9664-D654620D25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3DAD9FD-AF99-4D89-9BC8-E6739BD17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D7170781-0173-4FAB-8358-42C469FC51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03C55E22-B879-4AE0-BC46-BA8A4E950C5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AA07E073-1978-4DCC-9E5C-FF89EF524BF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id="{5691F80E-D2E0-4E78-AA76-8D827AE410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/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id="{E34C55D1-5C55-44D3-9C26-E1951DA3937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C9CB0E6-07EF-4140-926D-D380C1A88E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263BBD78-504D-435B-8933-2C460DC38E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1AD78D29-1FCF-4E88-A958-924F701D5E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EA551A3F-69EF-45CC-87F7-867808A3F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12724B09-E74E-49FA-BB5D-583BB89B79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id="{DA2788BF-64AD-4328-8CB9-8C2C98CF54E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id="{D9591CB5-16C9-44FC-B125-529D33F91BF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/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id="{4F82A945-38F0-45AF-A28A-C6A0E6A2E7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0FA6744-F48F-4652-86E5-BA3ABEF32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id="{FAC3DEAD-5797-4CA1-A8F2-3F487AAC6B1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id="{F9AF9D64-C9FB-4D32-993D-3423A2E55EE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id="{9097AC72-422F-4CE0-A772-A63E2294AC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1A6B3F4D-48A0-4FC2-8720-2606D6AA0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67E4FA26-563D-4D19-BAEB-A370818E51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3B51AAC-6B1D-43D1-8885-402653BA90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F4180FB-7FBD-421F-A284-4C2CC61B384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28E615C5-6A2E-4BF3-A3A8-9061C5B1B8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B15A4CEB-6B8D-48C3-8484-3EC282A34A1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id="{38F7FD7D-E582-4214-B1B3-D289130553F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/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id="{B74D1DAC-C0D4-447E-8665-EAFF34F4E3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/>
                  </a:p>
                </p:txBody>
              </p:sp>
            </p:grpSp>
          </p:grpSp>
        </p:grp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F2D931-86F8-40B1-B2C0-BE477572EC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1686" y="2876550"/>
            <a:ext cx="3059113" cy="2983947"/>
          </a:xfrm>
        </p:spPr>
        <p:txBody>
          <a:bodyPr rtlCol="0"/>
          <a:lstStyle>
            <a:lvl1pPr marL="0" indent="0" algn="ctr">
              <a:buNone/>
              <a:defRPr/>
            </a:lvl1pPr>
            <a:lvl2pPr marL="360000" indent="0">
              <a:buFont typeface="Arial" panose="020B0604020202020204" pitchFamily="34" charset="0"/>
              <a:buNone/>
              <a:defRPr/>
            </a:lvl2pPr>
            <a:lvl3pPr marL="720000" indent="0">
              <a:buNone/>
              <a:defRPr/>
            </a:lvl3pPr>
            <a:lvl4pPr marL="1080000" indent="0">
              <a:buFont typeface="Arial" panose="020B0604020202020204" pitchFamily="34" charset="0"/>
              <a:buNone/>
              <a:defRPr/>
            </a:lvl4pPr>
            <a:lvl5pPr marL="1440000" indent="0">
              <a:buNone/>
              <a:defRPr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1727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C50FC60-9736-40BD-8EF0-51BD04771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6813" y="2479675"/>
            <a:ext cx="1587500" cy="2330450"/>
          </a:xfrm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D564077-E600-44C8-B691-00C1C3ECC1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8885" y="2479675"/>
            <a:ext cx="1587500" cy="2330450"/>
          </a:xfrm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5EF6670B-24A6-4EC1-AB19-83414A6BF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02249" y="2479675"/>
            <a:ext cx="1587500" cy="2330450"/>
          </a:xfrm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DCE770BA-A562-4780-AEC9-94BC0C7C53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4764" y="2479675"/>
            <a:ext cx="1587500" cy="2330450"/>
          </a:xfrm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C627DB31-AE80-40F1-A5C7-E1FBE1521B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37688" y="2479675"/>
            <a:ext cx="1587500" cy="2330450"/>
          </a:xfrm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A79604-04BA-44C3-8188-694F8E9C2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26000" y="191159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325542BB-A1DE-421A-898F-007CCBCC10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6813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95E87339-255E-4557-9768-A292ED25DB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66813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969EC781-370F-41FC-AD76-0728B465E5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8885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50C960BB-D9A3-417D-87D9-E93363FB58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28885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714B566C-453D-4E47-8BE0-2EF7145AD3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02249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8C9D423F-AE1B-476A-AC7E-F34CE6ABFA3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02249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F25DCDC4-ECAE-47AB-8ED3-07D8D33BF18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64765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1A7D8398-681A-475F-9624-02EFB0099D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64765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9692C358-06E1-468E-90F8-9F5F3918233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37688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167CC03-B865-47EB-83C3-CA5CDC584C0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37688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85303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2971400" cy="661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2971400" cy="3632750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10300" y="1756025"/>
            <a:ext cx="2971400" cy="662400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0300" y="2450550"/>
            <a:ext cx="2971400" cy="3632750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5563541-7DAA-4F84-BBAB-31C12F6AE9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1200" y="1756025"/>
            <a:ext cx="2971400" cy="662400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E3321C3-E759-4DD7-BFA1-2E724B8DDB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31200" y="2450550"/>
            <a:ext cx="2971400" cy="3632750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3649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6135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1275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2874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4099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2691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253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5833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8581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  <p:sldLayoutId id="2147483924" r:id="rId18"/>
    <p:sldLayoutId id="2147483925" r:id="rId19"/>
    <p:sldLayoutId id="2147483926" r:id="rId20"/>
    <p:sldLayoutId id="2147483927" r:id="rId21"/>
    <p:sldLayoutId id="2147483928" r:id="rId22"/>
    <p:sldLayoutId id="2147483929" r:id="rId23"/>
    <p:sldLayoutId id="2147483930" r:id="rId24"/>
    <p:sldLayoutId id="2147483677" r:id="rId25"/>
    <p:sldLayoutId id="2147483671" r:id="rId26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874663"/>
            <a:ext cx="10381747" cy="2334637"/>
          </a:xfrm>
        </p:spPr>
        <p:txBody>
          <a:bodyPr rtlCol="0">
            <a:normAutofit fontScale="90000"/>
          </a:bodyPr>
          <a:lstStyle/>
          <a:p>
            <a:pPr rtl="0"/>
            <a:r>
              <a:rPr lang="en-GB" sz="8000" b="1" u="sng" dirty="0"/>
              <a:t>Writing expectations in KS2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6995" y="4102130"/>
            <a:ext cx="4636800" cy="1655762"/>
          </a:xfrm>
        </p:spPr>
        <p:txBody>
          <a:bodyPr rtlCol="0">
            <a:normAutofit/>
          </a:bodyPr>
          <a:lstStyle/>
          <a:p>
            <a:pPr rtl="0"/>
            <a:r>
              <a:rPr lang="en-GB" dirty="0">
                <a:cs typeface="Calibri"/>
              </a:rPr>
              <a:t>Miss Vernon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28A26C-B326-F0F5-DA5C-82513F878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07EC21A-AD6E-B0BA-6556-555F257E2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931024"/>
            <a:ext cx="4075200" cy="3020291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How does this look in practice?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0DF5982-C656-408A-A0E0-83EBB298C3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6" name="Picture 2" descr="Writing for a Purpose (or 4!) | Ramblings of a Teacher">
            <a:extLst>
              <a:ext uri="{FF2B5EF4-FFF2-40B4-BE49-F238E27FC236}">
                <a16:creationId xmlns:a16="http://schemas.microsoft.com/office/drawing/2014/main" id="{BB0846A6-38D3-66DF-C71A-3D4C42746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639187"/>
            <a:ext cx="4995863" cy="264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tional Writing Day – Best resources, worksheets and ideas for 2024 -  Teachwire">
            <a:extLst>
              <a:ext uri="{FF2B5EF4-FFF2-40B4-BE49-F238E27FC236}">
                <a16:creationId xmlns:a16="http://schemas.microsoft.com/office/drawing/2014/main" id="{F952E5B7-0263-1DD5-5AEB-D9027B065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68" y="3637192"/>
            <a:ext cx="4876395" cy="258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49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FB443-F374-4074-A3AF-F824D82C8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2682" y="3811379"/>
            <a:ext cx="4079874" cy="1132373"/>
          </a:xfrm>
        </p:spPr>
        <p:txBody>
          <a:bodyPr rtlCol="0"/>
          <a:lstStyle/>
          <a:p>
            <a:pPr rtl="0"/>
            <a:r>
              <a:rPr lang="en-GB" dirty="0"/>
              <a:t>These are just some examples of how your child can include the skills needed to gain secure or mastery.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9013BD0-EEB5-4536-B6C3-3DCD3D3F1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4726" y="588803"/>
            <a:ext cx="4079874" cy="2457819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n-GB" dirty="0"/>
              <a:t>On the tables around you are a selection of Secure and Mastery level pieces of writing.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3B4C2C-EEF0-FAFB-37D3-A1A0875DF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77" y="0"/>
            <a:ext cx="5331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21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1A202-23A3-4F3A-AA92-0172C8D2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0" y="226232"/>
            <a:ext cx="7424950" cy="976343"/>
          </a:xfrm>
        </p:spPr>
        <p:txBody>
          <a:bodyPr wrap="square" rtlCol="0" anchor="b">
            <a:normAutofit fontScale="90000"/>
          </a:bodyPr>
          <a:lstStyle/>
          <a:p>
            <a:pPr rtl="0"/>
            <a:r>
              <a:rPr lang="en-GB" sz="3600" b="1" u="sng" dirty="0"/>
              <a:t>What do we do to help your child?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43E7C-A74D-4CB3-844B-51917C88C9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64098" y="1407969"/>
            <a:ext cx="6332538" cy="4848744"/>
          </a:xfrm>
          <a:ln>
            <a:noFill/>
          </a:ln>
        </p:spPr>
        <p:txBody>
          <a:bodyPr rtlCol="0">
            <a:normAutofit/>
          </a:bodyPr>
          <a:lstStyle/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en-GB" sz="2400" dirty="0"/>
              <a:t>We give them a range of writing opportunities, based on texts that they have building their knowledge on.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en-GB" sz="2400" dirty="0"/>
              <a:t>We apply differentiation to support your child in their individual progression.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en-GB" sz="2400" dirty="0"/>
              <a:t>We offer support mats for spellings and sentence ideas.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sp>
        <p:nvSpPr>
          <p:cNvPr id="36" name="Date Placeholder 47">
            <a:extLst>
              <a:ext uri="{FF2B5EF4-FFF2-40B4-BE49-F238E27FC236}">
                <a16:creationId xmlns:a16="http://schemas.microsoft.com/office/drawing/2014/main" id="{ACE14C97-A133-4845-B427-43AB7272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>
            <a:noFill/>
          </a:ln>
        </p:spPr>
        <p:txBody>
          <a:bodyPr rtlCol="0"/>
          <a:lstStyle/>
          <a:p>
            <a:pPr rtl="0"/>
            <a:r>
              <a:rPr lang="en-GB"/>
              <a:t>20XX</a:t>
            </a:r>
          </a:p>
        </p:txBody>
      </p:sp>
      <p:sp>
        <p:nvSpPr>
          <p:cNvPr id="37" name="Footer Placeholder 48">
            <a:extLst>
              <a:ext uri="{FF2B5EF4-FFF2-40B4-BE49-F238E27FC236}">
                <a16:creationId xmlns:a16="http://schemas.microsoft.com/office/drawing/2014/main" id="{B032D5C0-351C-4E10-94BC-033F2FC3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38" name="Slide Number Placeholder 49">
            <a:extLst>
              <a:ext uri="{FF2B5EF4-FFF2-40B4-BE49-F238E27FC236}">
                <a16:creationId xmlns:a16="http://schemas.microsoft.com/office/drawing/2014/main" id="{7664B428-9BC3-4DBA-A039-5DCE1AC97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 rtlCol="0"/>
          <a:lstStyle/>
          <a:p>
            <a:pPr rtl="0"/>
            <a:fld id="{D39607A7-8386-47DB-8578-DDEDD194E5D4}" type="slidenum">
              <a:rPr lang="en-GB" smtClean="0"/>
              <a:pPr rtl="0"/>
              <a:t>12</a:t>
            </a:fld>
            <a:endParaRPr lang="en-GB"/>
          </a:p>
        </p:txBody>
      </p:sp>
      <p:pic>
        <p:nvPicPr>
          <p:cNvPr id="3074" name="Picture 2" descr="Improve writing within Primary schools - Teachers UK">
            <a:extLst>
              <a:ext uri="{FF2B5EF4-FFF2-40B4-BE49-F238E27FC236}">
                <a16:creationId xmlns:a16="http://schemas.microsoft.com/office/drawing/2014/main" id="{C2B7BF25-6E68-9094-3D33-03F4C5FC2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17" y="1773035"/>
            <a:ext cx="4161386" cy="265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070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69" y="536573"/>
            <a:ext cx="11257917" cy="1453003"/>
          </a:xfrm>
        </p:spPr>
        <p:txBody>
          <a:bodyPr wrap="square" rtlCol="0" anchor="b">
            <a:normAutofit/>
          </a:bodyPr>
          <a:lstStyle/>
          <a:p>
            <a:pPr rtl="0"/>
            <a:r>
              <a:rPr lang="en-GB" sz="5400" dirty="0"/>
              <a:t>Thank you</a:t>
            </a:r>
          </a:p>
        </p:txBody>
      </p:sp>
      <p:sp>
        <p:nvSpPr>
          <p:cNvPr id="124" name="Date Placeholder 47">
            <a:extLst>
              <a:ext uri="{FF2B5EF4-FFF2-40B4-BE49-F238E27FC236}">
                <a16:creationId xmlns:a16="http://schemas.microsoft.com/office/drawing/2014/main" id="{95576E3A-3789-4FEF-96AE-C43B93B7A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20XX</a:t>
            </a:r>
          </a:p>
        </p:txBody>
      </p:sp>
      <p:sp>
        <p:nvSpPr>
          <p:cNvPr id="125" name="Footer Placeholder 48">
            <a:extLst>
              <a:ext uri="{FF2B5EF4-FFF2-40B4-BE49-F238E27FC236}">
                <a16:creationId xmlns:a16="http://schemas.microsoft.com/office/drawing/2014/main" id="{A59037B4-369C-4D32-9743-29072587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126" name="Slide Number Placeholder 49">
            <a:extLst>
              <a:ext uri="{FF2B5EF4-FFF2-40B4-BE49-F238E27FC236}">
                <a16:creationId xmlns:a16="http://schemas.microsoft.com/office/drawing/2014/main" id="{64086F3C-129F-4A29-A09C-7700661E0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39607A7-8386-47DB-8578-DDEDD194E5D4}" type="slidenum">
              <a:rPr lang="en-GB" smtClean="0"/>
              <a:pPr rtl="0"/>
              <a:t>13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5484" y="2876550"/>
            <a:ext cx="10315315" cy="2983947"/>
          </a:xfrm>
        </p:spPr>
        <p:txBody>
          <a:bodyPr rtlCol="0">
            <a:normAutofit/>
          </a:bodyPr>
          <a:lstStyle/>
          <a:p>
            <a:pPr rtl="0"/>
            <a:r>
              <a:rPr lang="en-GB" sz="54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10368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rtlCol="0" anchor="b">
            <a:normAutofit/>
          </a:bodyPr>
          <a:lstStyle/>
          <a:p>
            <a:pPr rtl="0"/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05047" y="2877018"/>
            <a:ext cx="4559237" cy="2938561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What is writing?</a:t>
            </a:r>
          </a:p>
          <a:p>
            <a:pPr rtl="0"/>
            <a:r>
              <a:rPr lang="en-GB" dirty="0"/>
              <a:t>What does my child need to include?</a:t>
            </a:r>
          </a:p>
          <a:p>
            <a:pPr rtl="0"/>
            <a:r>
              <a:rPr lang="en-GB" dirty="0"/>
              <a:t>How does this look in practice?</a:t>
            </a:r>
          </a:p>
          <a:p>
            <a:pPr rtl="0"/>
            <a:endParaRPr lang="en-GB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4580A8E0-7E68-4241-BB9B-E1FC9341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GB"/>
              <a:t>20XX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55CA119-3AE4-4D6A-AB16-C0625CAA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9567CC5-9835-41E1-8AE6-68754308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D39607A7-8386-47DB-8578-DDEDD194E5D4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2050" name="Picture 2" descr="The Writing Process for Primary Grades - Literacy Partners">
            <a:extLst>
              <a:ext uri="{FF2B5EF4-FFF2-40B4-BE49-F238E27FC236}">
                <a16:creationId xmlns:a16="http://schemas.microsoft.com/office/drawing/2014/main" id="{34A326E5-A7D9-0F15-5B35-B7FAB4419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61" y="1213657"/>
            <a:ext cx="6238695" cy="414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6E9532-6DC7-411D-A09F-8413A5B95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GB" dirty="0"/>
              <a:t>What is writing?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370CB5D-5E80-E9B3-0FFA-1C64D1B4F4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6" name="Picture 2" descr="Writing for a Purpose (or 4!) | Ramblings of a Teacher">
            <a:extLst>
              <a:ext uri="{FF2B5EF4-FFF2-40B4-BE49-F238E27FC236}">
                <a16:creationId xmlns:a16="http://schemas.microsoft.com/office/drawing/2014/main" id="{85ECC308-A4D7-C971-26C7-44F131B99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639187"/>
            <a:ext cx="4995863" cy="264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tional Writing Day – Best resources, worksheets and ideas for 2024 -  Teachwire">
            <a:extLst>
              <a:ext uri="{FF2B5EF4-FFF2-40B4-BE49-F238E27FC236}">
                <a16:creationId xmlns:a16="http://schemas.microsoft.com/office/drawing/2014/main" id="{812540F9-44E6-A96D-7523-CEED7337A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68" y="3637192"/>
            <a:ext cx="4876395" cy="258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73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8FCFA7-F02C-9B80-E825-E74171159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riting for a Purpose (or 4!) | Ramblings of a Teacher">
            <a:extLst>
              <a:ext uri="{FF2B5EF4-FFF2-40B4-BE49-F238E27FC236}">
                <a16:creationId xmlns:a16="http://schemas.microsoft.com/office/drawing/2014/main" id="{BE453AD8-4CAC-8FC5-588D-72E8459BA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79" y="711231"/>
            <a:ext cx="9866079" cy="52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252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B581FD-58A7-9A67-3573-5A7F71D0E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C9506-B310-95D3-07BA-879327BA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00" y="292733"/>
            <a:ext cx="4078800" cy="383369"/>
          </a:xfrm>
        </p:spPr>
        <p:txBody>
          <a:bodyPr wrap="square" rtlCol="0" anchor="b">
            <a:normAutofit fontScale="90000"/>
          </a:bodyPr>
          <a:lstStyle/>
          <a:p>
            <a:pPr rtl="0"/>
            <a:r>
              <a:rPr lang="en-GB" dirty="0"/>
              <a:t>What is writing?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052B7-6EAC-278D-88E8-5121E12F1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347" y="1008957"/>
            <a:ext cx="10784379" cy="2875321"/>
          </a:xfrm>
        </p:spPr>
        <p:txBody>
          <a:bodyPr rtlCol="0">
            <a:noAutofit/>
          </a:bodyPr>
          <a:lstStyle/>
          <a:p>
            <a:pPr algn="just">
              <a:spcAft>
                <a:spcPts val="1200"/>
              </a:spcAft>
            </a:pPr>
            <a:r>
              <a:rPr lang="en-GB" sz="1200" b="0" i="0" dirty="0">
                <a:solidFill>
                  <a:srgbClr val="333333"/>
                </a:solidFill>
                <a:effectLst/>
                <a:latin typeface="robotoregular"/>
              </a:rPr>
              <a:t>Within our writing lessons and journeys, we aim to include all the intended targeted skills required by the National Curriculum. These include: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robotoregular"/>
              </a:rPr>
              <a:t>Extend the range of sentences with more than one clause by using a wider range of conjunctions, including when, if, because, although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robotoregular"/>
              </a:rPr>
              <a:t>Use the present perfect form of verbs in contrast to the past tense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robotoregular"/>
              </a:rPr>
              <a:t>Choose nouns or pronouns appropriately for clarity and cohesion and to avoid repetition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robotoregular"/>
              </a:rPr>
              <a:t>Use conjunctions, adverbs and prepositions to express time and cause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robotoregular"/>
              </a:rPr>
              <a:t>Use fronted adverbials and commas after fronted adverbials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robotoregular"/>
              </a:rPr>
              <a:t>Indicate possession by using the possessive apostrophe with plural nouns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robotoregular"/>
              </a:rPr>
              <a:t>Use and punctuate direct speech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robotoregular"/>
              </a:rPr>
              <a:t>Use further prefixes and suffixes and understand how to add them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robotoregular"/>
              </a:rPr>
              <a:t>Spell further homophones and spell words that are often misspelt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robotoregular"/>
              </a:rPr>
              <a:t>Place the possessive apostrophe accurately in words with regular plurals and in words with irregular plurals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robotoregular"/>
              </a:rPr>
              <a:t>Use the first two or three letters of a word to check its spelling in a dictionary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robotoregular"/>
              </a:rPr>
              <a:t>Write from memory simple sentences, dictated by the teacher, that include words and punctuation taught so far</a:t>
            </a:r>
          </a:p>
        </p:txBody>
      </p:sp>
      <p:sp>
        <p:nvSpPr>
          <p:cNvPr id="104" name="Slide Number Placeholder 49">
            <a:extLst>
              <a:ext uri="{FF2B5EF4-FFF2-40B4-BE49-F238E27FC236}">
                <a16:creationId xmlns:a16="http://schemas.microsoft.com/office/drawing/2014/main" id="{AE17BC7F-45F1-F794-0118-B929DCDE0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39607A7-8386-47DB-8578-DDEDD194E5D4}" type="slidenum">
              <a:rPr lang="en-GB" smtClean="0"/>
              <a:pPr rtl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FD1EDB-DEA2-9EF7-B86B-2CA932151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643AA74-71AF-5E00-E16A-51C3828C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GB" dirty="0"/>
              <a:t>What does my child need to include?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D4D4F4E-A9A5-2B7E-06D6-FDEB4ACCEC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6" name="Picture 2" descr="Writing for a Purpose (or 4!) | Ramblings of a Teacher">
            <a:extLst>
              <a:ext uri="{FF2B5EF4-FFF2-40B4-BE49-F238E27FC236}">
                <a16:creationId xmlns:a16="http://schemas.microsoft.com/office/drawing/2014/main" id="{FD4DAE67-BEE2-7272-1079-EDFC7CBB4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639187"/>
            <a:ext cx="4995863" cy="264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tional Writing Day – Best resources, worksheets and ideas for 2024 -  Teachwire">
            <a:extLst>
              <a:ext uri="{FF2B5EF4-FFF2-40B4-BE49-F238E27FC236}">
                <a16:creationId xmlns:a16="http://schemas.microsoft.com/office/drawing/2014/main" id="{FC51FAE8-FE92-E522-AC06-AE519B8F5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68" y="3637192"/>
            <a:ext cx="4876395" cy="258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86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18E573-0A91-461D-3A8E-C91063849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210" y="421177"/>
            <a:ext cx="9972203" cy="58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86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0E37F-E7FD-B129-6E5A-48CA90B28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B67A4A-64A9-9D9C-EDCE-848D3E7EA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839" y="0"/>
            <a:ext cx="9222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5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B84B-F4A8-A0CE-62EF-C1101FD3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886BF-7562-CAD0-D7CD-D6D563297D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A6C79F-597F-60EF-A171-AFD341EA2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5" y="237679"/>
            <a:ext cx="11965070" cy="63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3857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D78B67FBD16548BFA96F1A4F0424D9" ma:contentTypeVersion="20" ma:contentTypeDescription="Create a new document." ma:contentTypeScope="" ma:versionID="6e37a9e1418df9c8957e32a4435df263">
  <xsd:schema xmlns:xsd="http://www.w3.org/2001/XMLSchema" xmlns:xs="http://www.w3.org/2001/XMLSchema" xmlns:p="http://schemas.microsoft.com/office/2006/metadata/properties" xmlns:ns2="10265577-d3ac-4f51-89e7-59c9e85535f1" xmlns:ns3="0374c427-b7f2-44eb-81c7-02bb7c1e0bfd" targetNamespace="http://schemas.microsoft.com/office/2006/metadata/properties" ma:root="true" ma:fieldsID="1a8850f0611f4ddb8140a030fd3b34bb" ns2:_="" ns3:_="">
    <xsd:import namespace="10265577-d3ac-4f51-89e7-59c9e85535f1"/>
    <xsd:import namespace="0374c427-b7f2-44eb-81c7-02bb7c1e0b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265577-d3ac-4f51-89e7-59c9e85535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8e4474-d5ba-4942-baaa-80d702590d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4c427-b7f2-44eb-81c7-02bb7c1e0bf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6c2d2d2-727f-43b7-b935-70e2d29cbb39}" ma:internalName="TaxCatchAll" ma:showField="CatchAllData" ma:web="0374c427-b7f2-44eb-81c7-02bb7c1e0b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374c427-b7f2-44eb-81c7-02bb7c1e0bfd" xsi:nil="true"/>
    <MediaServiceKeyPoints xmlns="10265577-d3ac-4f51-89e7-59c9e85535f1" xsi:nil="true"/>
    <lcf76f155ced4ddcb4097134ff3c332f xmlns="10265577-d3ac-4f51-89e7-59c9e85535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D161601-A324-4207-B5AA-6C7C5435F438}"/>
</file>

<file path=customXml/itemProps2.xml><?xml version="1.0" encoding="utf-8"?>
<ds:datastoreItem xmlns:ds="http://schemas.openxmlformats.org/officeDocument/2006/customXml" ds:itemID="{D1309999-888E-44BA-A188-888AF21B1F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CF82A0-F4E3-45B7-AF6D-1D89198889C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513</TotalTime>
  <Words>352</Words>
  <Application>Microsoft Office PowerPoint</Application>
  <PresentationFormat>Widescreen</PresentationFormat>
  <Paragraphs>51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robotoregular</vt:lpstr>
      <vt:lpstr>Wingdings</vt:lpstr>
      <vt:lpstr>Vapor Trail</vt:lpstr>
      <vt:lpstr>Writing expectations in KS2</vt:lpstr>
      <vt:lpstr>Agenda</vt:lpstr>
      <vt:lpstr>What is writing?</vt:lpstr>
      <vt:lpstr>PowerPoint Presentation</vt:lpstr>
      <vt:lpstr>What is writing?</vt:lpstr>
      <vt:lpstr>What does my child need to include?</vt:lpstr>
      <vt:lpstr>PowerPoint Presentation</vt:lpstr>
      <vt:lpstr>PowerPoint Presentation</vt:lpstr>
      <vt:lpstr>PowerPoint Presentation</vt:lpstr>
      <vt:lpstr>How does this look in practice?</vt:lpstr>
      <vt:lpstr>These are just some examples of how your child can include the skills needed to gain secure or mastery.</vt:lpstr>
      <vt:lpstr>What do we do to help your child?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Miss A Vernon</dc:creator>
  <cp:lastModifiedBy>Miss A Vernon</cp:lastModifiedBy>
  <cp:revision>6</cp:revision>
  <dcterms:created xsi:type="dcterms:W3CDTF">2024-12-09T08:36:44Z</dcterms:created>
  <dcterms:modified xsi:type="dcterms:W3CDTF">2024-12-09T17:10:14Z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0x0101004ED78B67FBD16548BFA96F1A4F0424D9</vt:lpwstr>
  </property>
  <property fmtid="{D5CDD505-2E9C-101B-9397-08002B2CF9AE}" pid="3" name="MediaServiceImageTags">
    <vt:lpwstr/>
  </property>
</Properties>
</file>